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3002" autoAdjust="0"/>
  </p:normalViewPr>
  <p:slideViewPr>
    <p:cSldViewPr snapToGrid="0">
      <p:cViewPr>
        <p:scale>
          <a:sx n="50" d="100"/>
          <a:sy n="50" d="100"/>
        </p:scale>
        <p:origin x="-141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EE72-CF2F-4112-8C59-29CEAAB07DD5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04A6-0070-4E4B-8372-E429070DD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404A6-0070-4E4B-8372-E429070DD5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31389"/>
      </p:ext>
    </p:extLst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374712"/>
      </p:ext>
    </p:extLst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739255"/>
      </p:ext>
    </p:extLst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913809"/>
      </p:ext>
    </p:extLst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058038"/>
      </p:ext>
    </p:extLst>
  </p:cSld>
  <p:clrMapOvr>
    <a:masterClrMapping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403011"/>
      </p:ext>
    </p:extLst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17043"/>
      </p:ext>
    </p:extLst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977390"/>
      </p:ext>
    </p:extLst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233661"/>
      </p:ext>
    </p:extLst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345237"/>
      </p:ext>
    </p:extLst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134835"/>
      </p:ext>
    </p:extLst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09B-E33D-4CDD-A3EA-873A96567D2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FBCC-B752-4DD6-BB2B-E9F1DB892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6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917" y="245327"/>
            <a:ext cx="667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নমুনা ছক নিন্মে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2634" y="1282390"/>
            <a:ext cx="39698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bn-BD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.......সালের......তারিখের</a:t>
            </a: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8710124"/>
              </p:ext>
            </p:extLst>
          </p:nvPr>
        </p:nvGraphicFramePr>
        <p:xfrm>
          <a:off x="665019" y="3635297"/>
          <a:ext cx="10945089" cy="2225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17920"/>
                <a:gridCol w="2808015"/>
                <a:gridCol w="1041118"/>
                <a:gridCol w="2189018"/>
                <a:gridCol w="2189018"/>
              </a:tblGrid>
              <a:tr h="109923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ক্রমিক/ কোড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</a:rPr>
                        <a:t>হিসাবের শিরোনাম</a:t>
                      </a:r>
                      <a:r>
                        <a:rPr lang="bn-BD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ডেবিট 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ক্রেডিট টাকা</a:t>
                      </a:r>
                      <a:endParaRPr lang="en-US" dirty="0"/>
                    </a:p>
                  </a:txBody>
                  <a:tcPr/>
                </a:tc>
              </a:tr>
              <a:tr h="1125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63186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266" y="31393"/>
            <a:ext cx="653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উদ্বৃত্ত ও ক্রেডিট উদ্বৃত্ত রেওয়ামিলের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করনের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রেওয়ামিল প্রস্তুতকরণ ঃ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416471"/>
              </p:ext>
            </p:extLst>
          </p:nvPr>
        </p:nvGraphicFramePr>
        <p:xfrm>
          <a:off x="850900" y="1348174"/>
          <a:ext cx="11201400" cy="54672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20566"/>
                <a:gridCol w="5780834"/>
              </a:tblGrid>
              <a:tr h="1000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693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যাবতীয়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যাবতীয়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3968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যাবতীয়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যাবতীয়</a:t>
                      </a:r>
                      <a:r>
                        <a:rPr lang="bn-BD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আয়/ লাভ সমূহ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287973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</a:t>
                      </a:r>
                      <a:r>
                        <a:rPr lang="en-US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40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প্রাপ্য আয় সমূহ </a:t>
                      </a:r>
                    </a:p>
                    <a:p>
                      <a:endParaRPr lang="bn-BD" sz="32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 বিক্রয় ফেরত, উত্তোলন,  প্রদত্ত ঋণ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অনুপার্জিত</a:t>
                      </a:r>
                      <a:r>
                        <a:rPr lang="en-US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="1" baseline="0" dirty="0" smtClean="0">
                          <a:latin typeface="ArhialkhanMJ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bn-BD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 কোন ধরনের সঞ্চিতি </a:t>
                      </a:r>
                    </a:p>
                    <a:p>
                      <a:endParaRPr lang="bn-BD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6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ফেরত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742" y="1365609"/>
            <a:ext cx="446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bn-BD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উদ্বৃত্ত যা  রেওয়ামিলের ডেবিট দিকে বসবে   </a:t>
            </a:r>
            <a:r>
              <a:rPr lang="en-US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0700" y="1420201"/>
            <a:ext cx="4634881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bn-BD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ক্রেডিট উদ্বৃত্ত যা  রেওয়ামিলের ক্রেডিট দিকে বসবে </a:t>
            </a:r>
            <a:r>
              <a:rPr lang="en-US" sz="2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41400" y="4749800"/>
            <a:ext cx="11150600" cy="25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50900" y="5710698"/>
            <a:ext cx="11150600" cy="17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325686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838"/>
            <a:ext cx="3460727" cy="207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457" y="96838"/>
            <a:ext cx="4038954" cy="2123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01" y="2803983"/>
            <a:ext cx="4081640" cy="2285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3141" y="0"/>
            <a:ext cx="3887259" cy="218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283" y="3128434"/>
            <a:ext cx="4691217" cy="2833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280" y="2220546"/>
            <a:ext cx="135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4840" y="2405212"/>
            <a:ext cx="186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4667" y="2405212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টাকা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00" y="5226756"/>
            <a:ext cx="16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7777" y="6131168"/>
            <a:ext cx="22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6901" y="6334780"/>
            <a:ext cx="161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48846" y="2921098"/>
            <a:ext cx="2771336" cy="203190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dreamzinfra001-Real estate Investments -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715" y="5397690"/>
            <a:ext cx="3480179" cy="1460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6667362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2" y="92345"/>
            <a:ext cx="4421875" cy="231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38" y="3044801"/>
            <a:ext cx="4741680" cy="3167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7773" y="228600"/>
            <a:ext cx="2884227" cy="263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934" y="2430841"/>
            <a:ext cx="299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1528" y="2904565"/>
            <a:ext cx="187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88" y="6263508"/>
            <a:ext cx="186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014" y="3955122"/>
            <a:ext cx="4418117" cy="290287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051862" y="2700997"/>
            <a:ext cx="2640245" cy="29120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5833" y="166447"/>
            <a:ext cx="3253455" cy="26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620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63627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4566" y="1588282"/>
            <a:ext cx="3817434" cy="4983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975" y="1399982"/>
            <a:ext cx="772779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২০১৪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১,১৯০০০;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১,০০,০০০;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৬০,০০০;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২০,০০০;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৭০০০;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মজুরী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৩১শে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666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516" y="1"/>
            <a:ext cx="671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7141321"/>
              </p:ext>
            </p:extLst>
          </p:nvPr>
        </p:nvGraphicFramePr>
        <p:xfrm>
          <a:off x="562878" y="1045708"/>
          <a:ext cx="11229280" cy="56294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45856"/>
                <a:gridCol w="3173637"/>
                <a:gridCol w="1318075"/>
                <a:gridCol w="2245856"/>
                <a:gridCol w="2245856"/>
              </a:tblGrid>
              <a:tr h="6933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কোড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02974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১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২৫০০০০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702974">
                <a:tc>
                  <a:txBody>
                    <a:bodyPr/>
                    <a:lstStyle/>
                    <a:p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২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৩০০০০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02974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৩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১০০০০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702974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২০০০০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02974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বিনিয়োগ</a:t>
                      </a:r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১৫০০০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126068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৬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অনিশ্চিত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b="1" dirty="0" smtClean="0"/>
                    </a:p>
                    <a:p>
                      <a:endParaRPr lang="bn-BD" b="1" dirty="0" smtClean="0"/>
                    </a:p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০০০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৫০০০ </a:t>
                      </a:r>
                    </a:p>
                    <a:p>
                      <a:endParaRPr lang="bn-BD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70814" y="325189"/>
            <a:ext cx="41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253096" y="5954064"/>
            <a:ext cx="4493942" cy="3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134608" y="6057857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335" y="6414868"/>
            <a:ext cx="4515730" cy="14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343337" y="6457069"/>
            <a:ext cx="4501661" cy="14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04966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688" y="122664"/>
            <a:ext cx="6846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52348" y="761875"/>
            <a:ext cx="1844869" cy="12377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53686" y="3198348"/>
            <a:ext cx="4501846" cy="37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42006" y="2410691"/>
            <a:ext cx="1946846" cy="140388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69598" y="2646219"/>
            <a:ext cx="1922402" cy="1487122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2758" y="4768948"/>
            <a:ext cx="1704386" cy="1343902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46586" y="4793402"/>
            <a:ext cx="1772528" cy="1269773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66318" y="4852848"/>
            <a:ext cx="1920747" cy="1280666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11521" y="4790364"/>
            <a:ext cx="1940442" cy="1371285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পরিপুরক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99855" y="4535376"/>
            <a:ext cx="6351776" cy="50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8338510" y="1999662"/>
            <a:ext cx="45835" cy="1320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810508" y="3808819"/>
            <a:ext cx="45719" cy="7265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2250830" y="4684541"/>
            <a:ext cx="253222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3" idx="0"/>
          </p:cNvCxnSpPr>
          <p:nvPr/>
        </p:nvCxnSpPr>
        <p:spPr>
          <a:xfrm rot="16200000" flipH="1">
            <a:off x="4172913" y="4633464"/>
            <a:ext cx="305807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4" idx="0"/>
          </p:cNvCxnSpPr>
          <p:nvPr/>
        </p:nvCxnSpPr>
        <p:spPr>
          <a:xfrm rot="5400000">
            <a:off x="6188158" y="4696469"/>
            <a:ext cx="294913" cy="1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5" idx="0"/>
          </p:cNvCxnSpPr>
          <p:nvPr/>
        </p:nvCxnSpPr>
        <p:spPr>
          <a:xfrm rot="5400000">
            <a:off x="8473131" y="4681405"/>
            <a:ext cx="217571" cy="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97853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459" y="345688"/>
            <a:ext cx="5040351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3766" y="2509024"/>
            <a:ext cx="8251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 দায় সমূহ উল্লেখ কর।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ফেরত রেওয়ামিলের কোন দিকে বসবে।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154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738"/>
            <a:ext cx="5803431" cy="4125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947553"/>
            <a:ext cx="5803431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898" y="367990"/>
            <a:ext cx="535510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নিন্মে</a:t>
            </a:r>
            <a:r>
              <a:rPr lang="en-US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সুভাষ</a:t>
            </a:r>
            <a:r>
              <a:rPr lang="en-US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চন্দ্রের</a:t>
            </a:r>
            <a:r>
              <a:rPr lang="en-US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পন্য ক্রয় ১,৫০,০০০; পাওনাদার ৪০,০০০;পন্য বিক্রয় ৩,০০,০০০; উত্তোলন ৯০,০০০; দেনাদার ৮২,০০০; মূলধন ২,০০,০০০; আন্তঃফেরত ৪,০০০;প্রদেয় বিল ১১,০০০; প্রদত্ত কমিশন ১০০০; শুল্ক ২০০০; শিক্ষানবিশ সেলামি ৩০০০; প্রদত্ত বাট্টা ৪০০০; বেতন ২০,০০০; দালানকোঠা ১,০০,০০০; কু ঋণ ৩০০০; হাতে নগদ ৬০০০; ব্যাংকে জমা ৩৯০০০; বিক্রয় বাট্টা ৩০০০; মজুদ পন্য (১-১-১৪) ১২০০০; আসবাবপত্র ৪০,০০০; উপভাড়া ৬০০০ টাকা।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839286"/>
            <a:ext cx="6752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সুভাষের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মি; সুভাষের একটি রেওয়ামিল প্রস্তুত করো।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 তথ্য থেকে পরোক্ষ পরিচালন ও অপরিচালন আয়ের পরিমাণ নির্ণয় করো।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8065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329" y="0"/>
            <a:ext cx="9512360" cy="4877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20620"/>
            <a:ext cx="3493260" cy="3534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122" y="0"/>
            <a:ext cx="317747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3123" y="4995080"/>
            <a:ext cx="3705922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2498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11366500" cy="64633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5361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57774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0811"/>
            <a:ext cx="554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035800" y="1523999"/>
            <a:ext cx="11289" cy="4944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6006" y="1464235"/>
            <a:ext cx="4569883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মোঃ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বাগুটিয়া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01724178007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7400" y="923330"/>
            <a:ext cx="5054600" cy="2800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বিষয়বস্তুঃরেওয়ামিল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8085" y="3994654"/>
            <a:ext cx="4442988" cy="2652298"/>
          </a:xfrm>
          <a:prstGeom prst="rect">
            <a:avLst/>
          </a:prstGeom>
        </p:spPr>
      </p:pic>
      <p:pic>
        <p:nvPicPr>
          <p:cNvPr id="9" name="Picture 8" descr="12. Jah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0500" y="1511300"/>
            <a:ext cx="1684020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ch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53" y="4672012"/>
            <a:ext cx="4462819" cy="17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331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74" y="1449211"/>
            <a:ext cx="5850234" cy="435468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54489" y="225778"/>
            <a:ext cx="623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392" y="1411111"/>
            <a:ext cx="5837608" cy="440548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9245" y="5750004"/>
            <a:ext cx="2291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4733" y="5859233"/>
            <a:ext cx="3578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323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66" y="2054578"/>
            <a:ext cx="5578971" cy="3563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634" y="2054578"/>
            <a:ext cx="5587410" cy="3585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90133" y="5842337"/>
            <a:ext cx="244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1245" y="5842337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2412" y="295835"/>
            <a:ext cx="414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দেখছি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967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266" y="131356"/>
            <a:ext cx="7563556" cy="5665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7466" y="5935626"/>
            <a:ext cx="207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8112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41300"/>
            <a:ext cx="533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ুলো দেখে আমরা কী বুঝতে পারছি 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1" y="2395344"/>
            <a:ext cx="5638799" cy="34163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1433" y="222332"/>
            <a:ext cx="1633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400" y="60622"/>
            <a:ext cx="2993694" cy="1293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601" y="1667541"/>
            <a:ext cx="276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400" y="1409700"/>
            <a:ext cx="3022600" cy="12048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6368123" y="2612862"/>
            <a:ext cx="111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2360541"/>
            <a:ext cx="3670569" cy="11834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73708" y="3720837"/>
            <a:ext cx="1336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6708" y="5317184"/>
            <a:ext cx="119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800" y="3520241"/>
            <a:ext cx="3225800" cy="1397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00" y="5007701"/>
            <a:ext cx="3111500" cy="158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864" y="6027003"/>
            <a:ext cx="497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 বলে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85100" y="420254"/>
            <a:ext cx="947882" cy="32904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343899" y="1800186"/>
            <a:ext cx="835003" cy="2826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587624" y="2794000"/>
            <a:ext cx="832476" cy="3175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549524" y="3849072"/>
            <a:ext cx="1048376" cy="3800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002446" y="6188665"/>
            <a:ext cx="124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7569201" y="5425714"/>
            <a:ext cx="1193799" cy="39088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5666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626083"/>
            <a:ext cx="8520387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96290" y="-1"/>
            <a:ext cx="8155710" cy="345571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03813" y="893456"/>
            <a:ext cx="62305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4077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665" y="2185639"/>
            <a:ext cx="8909969" cy="353943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  ...........................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 উদ্বৃত্ত দিয়ে যথাযথ ছকে রেওয়ামিল প্রস্তুত করতে পারবে 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 হিসাবের প্রয়োজনীয়তা ব্যাখ্যা করতে পারবে ।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 হিসাব খুলে সাময়িক ভাবে রেওয়ামিলের উভয় দিকে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মিলাতে পারবে।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97" y="92693"/>
            <a:ext cx="9478537" cy="2092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766" y="4595751"/>
            <a:ext cx="9478537" cy="20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71239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530</Words>
  <Application>Microsoft Office PowerPoint</Application>
  <PresentationFormat>Custom</PresentationFormat>
  <Paragraphs>130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Toshiba</cp:lastModifiedBy>
  <cp:revision>92</cp:revision>
  <dcterms:created xsi:type="dcterms:W3CDTF">2017-07-13T18:06:37Z</dcterms:created>
  <dcterms:modified xsi:type="dcterms:W3CDTF">2017-08-08T05:09:03Z</dcterms:modified>
</cp:coreProperties>
</file>